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871304D-F798-45C6-ADAF-F2D564F1E823}">
  <a:tblStyle styleId="{3871304D-F798-45C6-ADAF-F2D564F1E8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on how to leave lasting impact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1" name="Google Shape;151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2" name="Google Shape;15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3" name="Google Shape;153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8" name="Google Shape;168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69" name="Google Shape;169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0" name="Google Shape;170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8" name="Google Shape;178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79" name="Google Shape;179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0" name="Google Shape;180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7" name="Google Shape;187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6" name="Google Shape;196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7" name="Google Shape;19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8" name="Google Shape;198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8" name="Google Shape;20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09" name="Google Shape;209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1" name="Google Shape;211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7" name="Google Shape;217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5" name="Google Shape;225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{3871304D-F798-45C6-ADAF-F2D564F1E823}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6" name="Google Shape;226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7" name="Google Shape;227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8" name="Google Shape;228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0" name="Google Shape;230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2" name="Google Shape;232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3" name="Google Shape;233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4" name="Google Shape;234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5" name="Google Shape;235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6" name="Google Shape;236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H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/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6" name="Google Shape;256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7" name="Google Shape;257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8" name="Google Shape;258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5" name="Google Shape;265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7" name="Google Shape;267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8" name="Google Shape;26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5" name="Google Shape;85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5" name="Google Shape;95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2" name="Google Shape;102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3" name="Google Shape;10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4" name="Google Shape;104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3" name="Google Shape;11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4" name="Google Shape;114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1" name="Google Shape;121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8" name="Google Shape;128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0" name="Google Shape;130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1" name="Google Shape;13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2" name="Google Shape;132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1" name="Google Shape;14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2" name="Google Shape;142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4" name="Google Shape;144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